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C30F0-5EB0-4BD7-BE9C-89270762A2EC}" type="datetimeFigureOut">
              <a:rPr lang="en-US" smtClean="0"/>
              <a:t>07/08/2022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39790-B1DB-4BCA-8A9F-1AA10444D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41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BE81-BAB0-4B6A-8172-E951599395E6}" type="datetimeFigureOut">
              <a:rPr lang="en-US" smtClean="0"/>
              <a:t>07/08/2022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FB8-3C6E-4043-9739-524B9983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66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BE81-BAB0-4B6A-8172-E951599395E6}" type="datetimeFigureOut">
              <a:rPr lang="en-US" smtClean="0"/>
              <a:t>07/08/2022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FB8-3C6E-4043-9739-524B9983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BE81-BAB0-4B6A-8172-E951599395E6}" type="datetimeFigureOut">
              <a:rPr lang="en-US" smtClean="0"/>
              <a:t>07/08/2022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FB8-3C6E-4043-9739-524B9983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4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BE81-BAB0-4B6A-8172-E951599395E6}" type="datetimeFigureOut">
              <a:rPr lang="en-US" smtClean="0"/>
              <a:t>07/08/2022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FB8-3C6E-4043-9739-524B9983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BE81-BAB0-4B6A-8172-E951599395E6}" type="datetimeFigureOut">
              <a:rPr lang="en-US" smtClean="0"/>
              <a:t>07/08/2022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FB8-3C6E-4043-9739-524B9983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49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BE81-BAB0-4B6A-8172-E951599395E6}" type="datetimeFigureOut">
              <a:rPr lang="en-US" smtClean="0"/>
              <a:t>07/08/2022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FB8-3C6E-4043-9739-524B9983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BE81-BAB0-4B6A-8172-E951599395E6}" type="datetimeFigureOut">
              <a:rPr lang="en-US" smtClean="0"/>
              <a:t>07/08/2022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FB8-3C6E-4043-9739-524B9983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4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BE81-BAB0-4B6A-8172-E951599395E6}" type="datetimeFigureOut">
              <a:rPr lang="en-US" smtClean="0"/>
              <a:t>07/08/2022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FB8-3C6E-4043-9739-524B9983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BE81-BAB0-4B6A-8172-E951599395E6}" type="datetimeFigureOut">
              <a:rPr lang="en-US" smtClean="0"/>
              <a:t>07/08/2022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FB8-3C6E-4043-9739-524B9983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1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BE81-BAB0-4B6A-8172-E951599395E6}" type="datetimeFigureOut">
              <a:rPr lang="en-US" smtClean="0"/>
              <a:t>07/08/2022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FB8-3C6E-4043-9739-524B9983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6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BE81-BAB0-4B6A-8172-E951599395E6}" type="datetimeFigureOut">
              <a:rPr lang="en-US" smtClean="0"/>
              <a:t>07/08/2022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FB8-3C6E-4043-9739-524B9983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15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DBE81-BAB0-4B6A-8172-E951599395E6}" type="datetimeFigureOut">
              <a:rPr lang="en-US" smtClean="0"/>
              <a:t>07/08/2022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3BFB8-3C6E-4043-9739-524B9983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2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2"/>
          <p:cNvSpPr>
            <a:spLocks noChangeArrowheads="1"/>
          </p:cNvSpPr>
          <p:nvPr/>
        </p:nvSpPr>
        <p:spPr bwMode="auto">
          <a:xfrm rot="20093023">
            <a:off x="2397687" y="1092293"/>
            <a:ext cx="8277225" cy="4524375"/>
          </a:xfrm>
          <a:prstGeom prst="ellipse">
            <a:avLst/>
          </a:prstGeom>
          <a:gradFill rotWithShape="1">
            <a:gsLst>
              <a:gs pos="0">
                <a:srgbClr val="66FF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3059" name="Oval 3"/>
          <p:cNvSpPr>
            <a:spLocks noChangeArrowheads="1"/>
          </p:cNvSpPr>
          <p:nvPr/>
        </p:nvSpPr>
        <p:spPr bwMode="auto">
          <a:xfrm>
            <a:off x="3505200" y="193676"/>
            <a:ext cx="6400800" cy="15144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66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16 ( TT )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kiểm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tra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cuối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kì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I  </a:t>
            </a:r>
          </a:p>
        </p:txBody>
      </p:sp>
      <p:pic>
        <p:nvPicPr>
          <p:cNvPr id="3076" name="Picture 6" descr="xmastre4_b"/>
          <p:cNvPicPr>
            <a:picLocks noChangeAspect="1" noChangeArrowheads="1" noCrop="1"/>
          </p:cNvPicPr>
          <p:nvPr/>
        </p:nvPicPr>
        <p:blipFill>
          <a:blip r:embed="rId2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762000"/>
            <a:ext cx="2209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3064" name="WordArt 8"/>
          <p:cNvSpPr>
            <a:spLocks noChangeArrowheads="1" noChangeShapeType="1" noTextEdit="1"/>
          </p:cNvSpPr>
          <p:nvPr/>
        </p:nvSpPr>
        <p:spPr bwMode="auto">
          <a:xfrm>
            <a:off x="3657600" y="1066800"/>
            <a:ext cx="6248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74053" dir="19742175" algn="ctr" rotWithShape="0">
                  <a:schemeClr val="tx1"/>
                </a:outerShdw>
              </a:effectLst>
              <a:latin typeface="VNI-Jamai" pitchFamily="2" charset="0"/>
            </a:endParaRPr>
          </a:p>
        </p:txBody>
      </p:sp>
      <p:sp>
        <p:nvSpPr>
          <p:cNvPr id="10" name="WordArt 11"/>
          <p:cNvSpPr>
            <a:spLocks noChangeArrowheads="1" noChangeShapeType="1" noTextEdit="1"/>
          </p:cNvSpPr>
          <p:nvPr/>
        </p:nvSpPr>
        <p:spPr bwMode="auto">
          <a:xfrm>
            <a:off x="3860074" y="2822575"/>
            <a:ext cx="6045926" cy="331696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vi-VN" sz="4800" kern="10" dirty="0">
                <a:cs typeface="Arial" panose="020B0604020202020204" pitchFamily="34" charset="0"/>
              </a:rPr>
              <a:t>Ôn tập bài hát :</a:t>
            </a:r>
          </a:p>
          <a:p>
            <a:pPr algn="ctr"/>
            <a:r>
              <a:rPr lang="vi-VN" sz="4800" kern="10" dirty="0">
                <a:cs typeface="Arial" panose="020B0604020202020204" pitchFamily="34" charset="0"/>
              </a:rPr>
              <a:t>“Mùa thu ngày khai trường”, ”Lí dĩa bánh bò”</a:t>
            </a:r>
          </a:p>
          <a:p>
            <a:pPr algn="ctr"/>
            <a:r>
              <a:rPr lang="vi-VN" sz="4800" kern="10" dirty="0">
                <a:cs typeface="Arial" panose="020B0604020202020204" pitchFamily="34" charset="0"/>
              </a:rPr>
              <a:t>“Tuổi hồng”, “Hò ba lí”</a:t>
            </a:r>
            <a:endParaRPr lang="en-US" sz="4800" kern="1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824691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3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3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3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73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3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685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 thu ngày khai trường</a:t>
            </a: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38200"/>
            <a:ext cx="9144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733800"/>
            <a:ext cx="91440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59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 descr="ly dia banh b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066800"/>
            <a:ext cx="8458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6"/>
          <p:cNvSpPr txBox="1">
            <a:spLocks noChangeArrowheads="1"/>
          </p:cNvSpPr>
          <p:nvPr/>
        </p:nvSpPr>
        <p:spPr bwMode="auto">
          <a:xfrm>
            <a:off x="3812146" y="334851"/>
            <a:ext cx="7740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: LÝ DĨA BÁNH BÒ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68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57200"/>
            <a:ext cx="8382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505200"/>
            <a:ext cx="8382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Text Box 7"/>
          <p:cNvSpPr txBox="1">
            <a:spLocks noChangeArrowheads="1"/>
          </p:cNvSpPr>
          <p:nvPr/>
        </p:nvSpPr>
        <p:spPr bwMode="auto">
          <a:xfrm>
            <a:off x="3962400" y="762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TUỔI HỒNG</a:t>
            </a:r>
          </a:p>
        </p:txBody>
      </p:sp>
    </p:spTree>
    <p:extLst>
      <p:ext uri="{BB962C8B-B14F-4D97-AF65-F5344CB8AC3E}">
        <p14:creationId xmlns:p14="http://schemas.microsoft.com/office/powerpoint/2010/main" val="134300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191000" y="3048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HÒ BA LÍ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7620000" y="776288"/>
            <a:ext cx="3505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0" y="992188"/>
            <a:ext cx="7664450" cy="5637212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8077200" y="914400"/>
            <a:ext cx="2286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006600"/>
                </a:solidFill>
              </a:rPr>
              <a:t>Dân ca Quảng Nam</a:t>
            </a:r>
          </a:p>
        </p:txBody>
      </p:sp>
    </p:spTree>
    <p:extLst>
      <p:ext uri="{BB962C8B-B14F-4D97-AF65-F5344CB8AC3E}">
        <p14:creationId xmlns:p14="http://schemas.microsoft.com/office/powerpoint/2010/main" val="58894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61</Words>
  <Application>Microsoft Office PowerPoint</Application>
  <PresentationFormat>Custom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admin</cp:lastModifiedBy>
  <cp:revision>2</cp:revision>
  <dcterms:created xsi:type="dcterms:W3CDTF">2022-08-02T06:28:04Z</dcterms:created>
  <dcterms:modified xsi:type="dcterms:W3CDTF">2022-08-07T02:52:43Z</dcterms:modified>
</cp:coreProperties>
</file>